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6961-87F2-4AC0-B62B-DDD40D2D9463}" type="datetimeFigureOut">
              <a:rPr lang="zh-TW" altLang="en-US" smtClean="0"/>
              <a:t>2020/3/27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ED91-7260-4C53-B70B-2CE9C70E2F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237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06961-87F2-4AC0-B62B-DDD40D2D9463}" type="datetimeFigureOut">
              <a:rPr lang="zh-TW" altLang="en-US" smtClean="0"/>
              <a:t>2020/3/27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3ED91-7260-4C53-B70B-2CE9C70E2F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780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401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i="0" smtClean="0"/>
              <a:t>1 </a:t>
            </a:r>
            <a:r>
              <a:rPr lang="zh-TW" altLang="en-US" sz="4000" b="1" i="0" smtClean="0"/>
              <a:t>心 臟 </a:t>
            </a:r>
            <a:r>
              <a:rPr lang="en-US" altLang="zh-TW" sz="4000" b="1" i="0" smtClean="0"/>
              <a:t>(The Heart)</a:t>
            </a:r>
            <a:endParaRPr lang="en-US" altLang="zh-TW" sz="4000" b="1" i="0" dirty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684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365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i="0" smtClean="0"/>
              <a:t>◎</a:t>
            </a:r>
            <a:r>
              <a:rPr lang="zh-TW" altLang="en-US" b="1" i="0" smtClean="0"/>
              <a:t>心臟的解剖結構</a:t>
            </a:r>
            <a:endParaRPr lang="zh-TW" altLang="en-US" b="1" i="0" dirty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82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523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621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349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670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165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248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45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z="5400" smtClean="0">
                <a:ea typeface="新細明體" panose="02020500000000000000" pitchFamily="18" charset="-120"/>
              </a:rPr>
              <a:t>For You</a:t>
            </a:r>
            <a:endParaRPr lang="en-US" altLang="zh-TW" sz="5400" smtClean="0"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855641"/>
      </p:ext>
    </p:extLst>
  </p:cSld>
  <p:clrMapOvr>
    <a:masterClrMapping/>
  </p:clrMapOvr>
  <p:transition advClick="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2809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649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0406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078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6895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058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333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009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8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533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573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30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5466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952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464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7890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815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1301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241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3779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466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smtClean="0">
                <a:solidFill>
                  <a:srgbClr val="00B050"/>
                </a:solidFill>
                <a:latin typeface="+mn-lt"/>
              </a:rPr>
              <a:t/>
            </a:r>
            <a:br>
              <a:rPr lang="en-US" sz="4000" b="1" smtClean="0">
                <a:solidFill>
                  <a:srgbClr val="00B050"/>
                </a:solidFill>
                <a:latin typeface="+mn-lt"/>
              </a:rPr>
            </a:br>
            <a:r>
              <a:rPr lang="en-US" sz="4000" b="1" smtClean="0">
                <a:solidFill>
                  <a:srgbClr val="00B050"/>
                </a:solidFill>
                <a:latin typeface="+mn-lt"/>
              </a:rPr>
              <a:t/>
            </a:r>
            <a:br>
              <a:rPr lang="en-US" sz="4000" b="1" smtClean="0">
                <a:solidFill>
                  <a:srgbClr val="00B050"/>
                </a:solidFill>
                <a:latin typeface="+mn-lt"/>
              </a:rPr>
            </a:br>
            <a:r>
              <a:rPr lang="en-US" sz="4000" b="1" smtClean="0">
                <a:solidFill>
                  <a:srgbClr val="00B050"/>
                </a:solidFill>
                <a:latin typeface="+mn-lt"/>
              </a:rPr>
              <a:t/>
            </a:r>
            <a:br>
              <a:rPr lang="en-US" sz="4000" b="1" smtClean="0">
                <a:solidFill>
                  <a:srgbClr val="00B050"/>
                </a:solidFill>
                <a:latin typeface="+mn-lt"/>
              </a:rPr>
            </a:br>
            <a:r>
              <a:rPr lang="en-US" sz="4000" b="1" smtClean="0">
                <a:solidFill>
                  <a:srgbClr val="00B050"/>
                </a:solidFill>
                <a:latin typeface="+mn-lt"/>
              </a:rPr>
              <a:t>Learning at the University Level</a:t>
            </a:r>
            <a:endParaRPr lang="en-US" sz="4000" b="1" dirty="0">
              <a:solidFill>
                <a:srgbClr val="00B050"/>
              </a:solidFill>
              <a:latin typeface="+mn-lt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86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6587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7897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i="0" smtClean="0"/>
              <a:t>◎</a:t>
            </a:r>
            <a:r>
              <a:rPr lang="zh-TW" altLang="en-US" b="1" i="0" smtClean="0"/>
              <a:t>心動週期及心音</a:t>
            </a:r>
            <a:endParaRPr lang="zh-TW" altLang="en-US" b="1" i="0" dirty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665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967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2949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6329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385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1756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2201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983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115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736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9569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8415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8105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242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3970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208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489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9754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16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2971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0105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27729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98442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9353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1608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9856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34393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2173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95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06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i="0" smtClean="0"/>
              <a:t>心血管系統</a:t>
            </a:r>
            <a:r>
              <a:rPr lang="en-US" altLang="zh-TW" i="0" smtClean="0"/>
              <a:t>: </a:t>
            </a:r>
            <a:r>
              <a:rPr lang="zh-TW" altLang="en-US" i="0" smtClean="0"/>
              <a:t>前 言</a:t>
            </a:r>
            <a:endParaRPr lang="en-US" altLang="zh-TW" sz="3200" i="0" dirty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03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04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Office PowerPoint</Application>
  <PresentationFormat>寬螢幕</PresentationFormat>
  <Paragraphs>6</Paragraphs>
  <Slides>68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68</vt:i4>
      </vt:variant>
    </vt:vector>
  </HeadingPairs>
  <TitlesOfParts>
    <vt:vector size="73" baseType="lpstr">
      <vt:lpstr>新細明體</vt:lpstr>
      <vt:lpstr>Arial</vt:lpstr>
      <vt:lpstr>Calibri</vt:lpstr>
      <vt:lpstr>Calibri Light</vt:lpstr>
      <vt:lpstr>Office 佈景主題</vt:lpstr>
      <vt:lpstr>PowerPoint 簡報</vt:lpstr>
      <vt:lpstr>For You</vt:lpstr>
      <vt:lpstr>PowerPoint 簡報</vt:lpstr>
      <vt:lpstr>   Learning at the University Level</vt:lpstr>
      <vt:lpstr>PowerPoint 簡報</vt:lpstr>
      <vt:lpstr>PowerPoint 簡報</vt:lpstr>
      <vt:lpstr>PowerPoint 簡報</vt:lpstr>
      <vt:lpstr>心血管系統: 前 言</vt:lpstr>
      <vt:lpstr>PowerPoint 簡報</vt:lpstr>
      <vt:lpstr>1 心 臟 (The Heart)</vt:lpstr>
      <vt:lpstr>PowerPoint 簡報</vt:lpstr>
      <vt:lpstr>◎心臟的解剖結構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◎心動週期及心音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TC Fang</dc:creator>
  <cp:lastModifiedBy>TC Fang</cp:lastModifiedBy>
  <cp:revision>1</cp:revision>
  <dcterms:created xsi:type="dcterms:W3CDTF">2020-03-26T22:38:41Z</dcterms:created>
  <dcterms:modified xsi:type="dcterms:W3CDTF">2020-03-26T22:38:42Z</dcterms:modified>
</cp:coreProperties>
</file>

<file path=docProps/thumbnail.jpeg>
</file>